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楷体" panose="02010609060101010101" pitchFamily="49" charset="-122"/>
      <p:regular r:id="rId8"/>
    </p:embeddedFon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真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理诞生于一百个问号之后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26097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一、在括号里选择恰当的字或词语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板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贯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彻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搜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艘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船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圃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贯 惯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搜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圃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浦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江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壮壮想知道接种疫苗后有哪些不良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反映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他阅读了大量的相关文献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收集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搜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集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了很多古生物学方面的证据。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60426" y="18902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135543" y="19315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569306" y="18902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54857" y="18902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42907" y="26799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081842" y="27306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655160" y="26799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60316" y="2696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924136" y="34789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535327" y="42292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7916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敏感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敏锐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机敏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她的情绪非常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一有风吹草动就会受到影响。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一个篮球飞过来时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地闪开了。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波义耳立即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地意识到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紫罗兰中有一种物质遇到盐酸会变红。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4895" y="2577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敏感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033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机敏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9839" y="4110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敏锐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83827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三、在句中的括号里填上恰当的关联词。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蚯蚓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是插上翅膀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难以飞渡重洋。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你见微知著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善于发问并不断探索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当你解决了若干个问号之后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有可能发现真理。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8843" y="22492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3615" y="22492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2016" y="33479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4256" y="43375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3"/>
            <a:ext cx="11343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四、回顾课文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本文作者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三个具体事例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阐述了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的中心观点。全文是按照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的思路进行构思的。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153873" y="168215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叶永烈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3791" y="166539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石蕊试纸的发明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086" y="2464992"/>
            <a:ext cx="441659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系统整理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大陆漂移学说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9522" y="2432467"/>
            <a:ext cx="518603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睡觉时眼珠的转动与做梦有关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0056" y="3157253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真理诞生于一百个问号之后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04539" y="38999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提出观点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08687" y="388029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事例论证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37967" y="387727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总结观点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322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楷体</vt:lpstr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2026-03-18T01:25:47Z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